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8870" autoAdjust="0"/>
  </p:normalViewPr>
  <p:slideViewPr>
    <p:cSldViewPr snapToGrid="0" snapToObjects="1" showGuides="1">
      <p:cViewPr>
        <p:scale>
          <a:sx n="156" d="100"/>
          <a:sy n="156" d="100"/>
        </p:scale>
        <p:origin x="-80" y="8"/>
      </p:cViewPr>
      <p:guideLst>
        <p:guide orient="horz" pos="3587"/>
        <p:guide pos="374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49.png>
</file>

<file path=ppt/media/image53.png>
</file>

<file path=ppt/media/image57.png>
</file>

<file path=ppt/media/image64.png>
</file>

<file path=ppt/media/image81.png>
</file>

<file path=ppt/media/image82.png>
</file>

<file path=ppt/media/image88.png>
</file>

<file path=ppt/media/image8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5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87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16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37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99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40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11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840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53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3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890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5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4" Type="http://schemas.openxmlformats.org/officeDocument/2006/relationships/image" Target="../media/image59.emf"/><Relationship Id="rId5" Type="http://schemas.openxmlformats.org/officeDocument/2006/relationships/image" Target="../media/image60.emf"/><Relationship Id="rId6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4" Type="http://schemas.openxmlformats.org/officeDocument/2006/relationships/image" Target="../media/image64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7" Type="http://schemas.openxmlformats.org/officeDocument/2006/relationships/image" Target="../media/image70.emf"/><Relationship Id="rId8" Type="http://schemas.openxmlformats.org/officeDocument/2006/relationships/image" Target="../media/image7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4" Type="http://schemas.openxmlformats.org/officeDocument/2006/relationships/image" Target="../media/image72.emf"/><Relationship Id="rId5" Type="http://schemas.openxmlformats.org/officeDocument/2006/relationships/image" Target="../media/image73.emf"/><Relationship Id="rId6" Type="http://schemas.openxmlformats.org/officeDocument/2006/relationships/image" Target="../media/image74.emf"/><Relationship Id="rId7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4" Type="http://schemas.openxmlformats.org/officeDocument/2006/relationships/image" Target="../media/image78.emf"/><Relationship Id="rId5" Type="http://schemas.openxmlformats.org/officeDocument/2006/relationships/image" Target="../media/image79.emf"/><Relationship Id="rId6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4" Type="http://schemas.openxmlformats.org/officeDocument/2006/relationships/image" Target="../media/image83.emf"/><Relationship Id="rId5" Type="http://schemas.openxmlformats.org/officeDocument/2006/relationships/image" Target="../media/image84.emf"/><Relationship Id="rId6" Type="http://schemas.openxmlformats.org/officeDocument/2006/relationships/image" Target="../media/image85.emf"/><Relationship Id="rId7" Type="http://schemas.openxmlformats.org/officeDocument/2006/relationships/image" Target="../media/image86.emf"/><Relationship Id="rId8" Type="http://schemas.openxmlformats.org/officeDocument/2006/relationships/image" Target="../media/image8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png"/><Relationship Id="rId4" Type="http://schemas.openxmlformats.org/officeDocument/2006/relationships/image" Target="../media/image90.emf"/><Relationship Id="rId5" Type="http://schemas.openxmlformats.org/officeDocument/2006/relationships/image" Target="../media/image91.emf"/><Relationship Id="rId6" Type="http://schemas.openxmlformats.org/officeDocument/2006/relationships/image" Target="../media/image92.emf"/><Relationship Id="rId7" Type="http://schemas.openxmlformats.org/officeDocument/2006/relationships/image" Target="../media/image93.emf"/><Relationship Id="rId8" Type="http://schemas.openxmlformats.org/officeDocument/2006/relationships/image" Target="../media/image94.emf"/><Relationship Id="rId9" Type="http://schemas.openxmlformats.org/officeDocument/2006/relationships/image" Target="../media/image95.emf"/><Relationship Id="rId10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99.emf"/><Relationship Id="rId5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4.emf"/><Relationship Id="rId5" Type="http://schemas.openxmlformats.org/officeDocument/2006/relationships/image" Target="../media/image13.emf"/><Relationship Id="rId6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9.emf"/><Relationship Id="rId12" Type="http://schemas.openxmlformats.org/officeDocument/2006/relationships/image" Target="../media/image20.emf"/><Relationship Id="rId13" Type="http://schemas.openxmlformats.org/officeDocument/2006/relationships/image" Target="../media/image21.emf"/><Relationship Id="rId14" Type="http://schemas.openxmlformats.org/officeDocument/2006/relationships/image" Target="../media/image22.emf"/><Relationship Id="rId15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17.emf"/><Relationship Id="rId10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7.emf"/><Relationship Id="rId1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8" Type="http://schemas.openxmlformats.org/officeDocument/2006/relationships/image" Target="../media/image24.emf"/><Relationship Id="rId9" Type="http://schemas.openxmlformats.org/officeDocument/2006/relationships/image" Target="../media/image25.emf"/><Relationship Id="rId10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4.emf"/><Relationship Id="rId12" Type="http://schemas.openxmlformats.org/officeDocument/2006/relationships/image" Target="../media/image45.emf"/><Relationship Id="rId13" Type="http://schemas.openxmlformats.org/officeDocument/2006/relationships/image" Target="../media/image46.emf"/><Relationship Id="rId14" Type="http://schemas.openxmlformats.org/officeDocument/2006/relationships/image" Target="../media/image47.emf"/><Relationship Id="rId15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7" Type="http://schemas.openxmlformats.org/officeDocument/2006/relationships/image" Target="../media/image40.emf"/><Relationship Id="rId8" Type="http://schemas.openxmlformats.org/officeDocument/2006/relationships/image" Target="../media/image41.emf"/><Relationship Id="rId9" Type="http://schemas.openxmlformats.org/officeDocument/2006/relationships/image" Target="../media/image42.emf"/><Relationship Id="rId10" Type="http://schemas.openxmlformats.org/officeDocument/2006/relationships/image" Target="../media/image4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5" Type="http://schemas.openxmlformats.org/officeDocument/2006/relationships/image" Target="../media/image52.emf"/><Relationship Id="rId6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/>
          <p:cNvCxnSpPr/>
          <p:nvPr/>
        </p:nvCxnSpPr>
        <p:spPr>
          <a:xfrm flipV="1">
            <a:off x="4555383" y="3576237"/>
            <a:ext cx="970337" cy="60894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559763" y="1790813"/>
            <a:ext cx="0" cy="23713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559763" y="4162141"/>
            <a:ext cx="2636583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174859" y="4162140"/>
            <a:ext cx="1384906" cy="15280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683" y="5690211"/>
            <a:ext cx="2413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026" y="1787189"/>
            <a:ext cx="215900" cy="215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903" y="4350434"/>
            <a:ext cx="215900" cy="3048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872" y="3517938"/>
            <a:ext cx="254000" cy="2794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21" y="4273223"/>
            <a:ext cx="266700" cy="2794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020" y="4235123"/>
            <a:ext cx="266700" cy="3175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841" y="3523327"/>
            <a:ext cx="241300" cy="2794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903" y="3258737"/>
            <a:ext cx="1676400" cy="317500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 flipH="1" flipV="1">
            <a:off x="4559763" y="3523327"/>
            <a:ext cx="1" cy="66185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4559764" y="4162140"/>
            <a:ext cx="568854" cy="70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4239841" y="4185178"/>
            <a:ext cx="319923" cy="3529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3367127" y="3362045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6890101" y="2016343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5664074" y="3362045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5664074" y="4162140"/>
            <a:ext cx="1226027" cy="1352769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3360750" y="5514909"/>
            <a:ext cx="2330338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3394596" y="3362044"/>
            <a:ext cx="2330338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4586777" y="2000698"/>
            <a:ext cx="2330338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3360750" y="2003089"/>
            <a:ext cx="1226027" cy="1352769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5691088" y="2016344"/>
            <a:ext cx="1226027" cy="1352769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986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875071">
            <a:off x="2140871" y="960086"/>
            <a:ext cx="2932151" cy="293215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68078" y="2081210"/>
            <a:ext cx="917193" cy="64670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4056814" y="1222858"/>
            <a:ext cx="0" cy="248099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162644" y="858352"/>
            <a:ext cx="14150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Zug an </a:t>
            </a:r>
            <a:r>
              <a:rPr lang="en-US" dirty="0" err="1" smtClean="0"/>
              <a:t>Feder</a:t>
            </a:r>
            <a:endParaRPr lang="en-US" dirty="0" smtClean="0"/>
          </a:p>
          <a:p>
            <a:r>
              <a:rPr lang="en-US" dirty="0" smtClean="0"/>
              <a:t>(</a:t>
            </a:r>
            <a:r>
              <a:rPr lang="en-US" dirty="0" err="1" smtClean="0"/>
              <a:t>Auslenkung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958" y="2009474"/>
            <a:ext cx="368300" cy="190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958" y="2654994"/>
            <a:ext cx="381000" cy="190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291" y="2008290"/>
            <a:ext cx="254000" cy="1905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291" y="2654994"/>
            <a:ext cx="266700" cy="190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975491" y="1305166"/>
            <a:ext cx="176383" cy="216351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087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809878" y="2257584"/>
            <a:ext cx="870111" cy="87011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238113" y="1152310"/>
            <a:ext cx="0" cy="156384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196" y="3377658"/>
            <a:ext cx="3048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352" y="1680004"/>
            <a:ext cx="774700" cy="355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16" b="89879" l="5654" r="83192"/>
                    </a14:imgEffect>
                  </a14:imgLayer>
                </a14:imgProps>
              </a:ext>
            </a:extLst>
          </a:blip>
          <a:srcRect r="17075"/>
          <a:stretch/>
        </p:blipFill>
        <p:spPr>
          <a:xfrm flipH="1">
            <a:off x="152637" y="1661977"/>
            <a:ext cx="5467415" cy="2931436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4238113" y="2739673"/>
            <a:ext cx="0" cy="156384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3404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>
            <a:off x="2272589" y="638061"/>
            <a:ext cx="1960108" cy="2101612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>
            <a:off x="4266548" y="638061"/>
            <a:ext cx="3461445" cy="2078832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4232697" y="2750724"/>
            <a:ext cx="4887" cy="1835387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4238113" y="2739673"/>
            <a:ext cx="4916" cy="148153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4238113" y="638061"/>
            <a:ext cx="0" cy="2000718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 rot="14798650">
            <a:off x="3911409" y="1766329"/>
            <a:ext cx="130596" cy="575025"/>
          </a:xfrm>
          <a:custGeom>
            <a:avLst/>
            <a:gdLst>
              <a:gd name="connsiteX0" fmla="*/ 0 w 296063"/>
              <a:gd name="connsiteY0" fmla="*/ 0 h 679868"/>
              <a:gd name="connsiteX1" fmla="*/ 295071 w 296063"/>
              <a:gd name="connsiteY1" fmla="*/ 295037 h 679868"/>
              <a:gd name="connsiteX2" fmla="*/ 102633 w 296063"/>
              <a:gd name="connsiteY2" fmla="*/ 679868 h 67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063" h="679868">
                <a:moveTo>
                  <a:pt x="0" y="0"/>
                </a:moveTo>
                <a:cubicBezTo>
                  <a:pt x="138983" y="90863"/>
                  <a:pt x="277966" y="181726"/>
                  <a:pt x="295071" y="295037"/>
                </a:cubicBezTo>
                <a:cubicBezTo>
                  <a:pt x="312176" y="408348"/>
                  <a:pt x="102633" y="679868"/>
                  <a:pt x="102633" y="679868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 rot="17490324">
            <a:off x="4519252" y="1800199"/>
            <a:ext cx="204352" cy="722389"/>
          </a:xfrm>
          <a:custGeom>
            <a:avLst/>
            <a:gdLst>
              <a:gd name="connsiteX0" fmla="*/ 0 w 296063"/>
              <a:gd name="connsiteY0" fmla="*/ 0 h 679868"/>
              <a:gd name="connsiteX1" fmla="*/ 295071 w 296063"/>
              <a:gd name="connsiteY1" fmla="*/ 295037 h 679868"/>
              <a:gd name="connsiteX2" fmla="*/ 102633 w 296063"/>
              <a:gd name="connsiteY2" fmla="*/ 679868 h 67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063" h="679868">
                <a:moveTo>
                  <a:pt x="0" y="0"/>
                </a:moveTo>
                <a:cubicBezTo>
                  <a:pt x="138983" y="90863"/>
                  <a:pt x="277966" y="181726"/>
                  <a:pt x="295071" y="295037"/>
                </a:cubicBezTo>
                <a:cubicBezTo>
                  <a:pt x="312176" y="408348"/>
                  <a:pt x="102633" y="679868"/>
                  <a:pt x="102633" y="679868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608" y="2157921"/>
            <a:ext cx="190500" cy="139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908" y="2739673"/>
            <a:ext cx="1003300" cy="2413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908" y="3236809"/>
            <a:ext cx="10033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249" y="2162891"/>
            <a:ext cx="190500" cy="2921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249" y="3513255"/>
            <a:ext cx="1231900" cy="3683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413" y="1917690"/>
            <a:ext cx="292100" cy="355600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099" y="2033267"/>
            <a:ext cx="292100" cy="355600"/>
          </a:xfrm>
          <a:prstGeom prst="rect">
            <a:avLst/>
          </a:prstGeom>
        </p:spPr>
      </p:pic>
      <p:cxnSp>
        <p:nvCxnSpPr>
          <p:cNvPr id="45" name="Straight Arrow Connector 44"/>
          <p:cNvCxnSpPr/>
          <p:nvPr/>
        </p:nvCxnSpPr>
        <p:spPr>
          <a:xfrm flipH="1" flipV="1">
            <a:off x="3252643" y="1693333"/>
            <a:ext cx="972079" cy="102356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4224323" y="2159259"/>
            <a:ext cx="972079" cy="59146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1848556" y="381000"/>
            <a:ext cx="945444" cy="257061"/>
          </a:xfrm>
          <a:prstGeom prst="rect">
            <a:avLst/>
          </a:prstGeom>
          <a:pattFill prst="wdUpDiag">
            <a:fgClr>
              <a:schemeClr val="tx1">
                <a:lumMod val="75000"/>
                <a:lumOff val="25000"/>
              </a:schemeClr>
            </a:fgClr>
            <a:bgClr>
              <a:prstClr val="white"/>
            </a:bgClr>
          </a:patt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7255271" y="404869"/>
            <a:ext cx="945444" cy="257061"/>
          </a:xfrm>
          <a:prstGeom prst="rect">
            <a:avLst/>
          </a:prstGeom>
          <a:pattFill prst="wdUpDiag">
            <a:fgClr>
              <a:schemeClr val="tx1">
                <a:lumMod val="75000"/>
                <a:lumOff val="25000"/>
              </a:schemeClr>
            </a:fgClr>
            <a:bgClr>
              <a:prstClr val="white"/>
            </a:bgClr>
          </a:patt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3928608" y="4586111"/>
            <a:ext cx="678141" cy="42333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50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/>
          <p:nvPr/>
        </p:nvSpPr>
        <p:spPr>
          <a:xfrm>
            <a:off x="3521803" y="1485618"/>
            <a:ext cx="221922" cy="508000"/>
          </a:xfrm>
          <a:custGeom>
            <a:avLst/>
            <a:gdLst>
              <a:gd name="connsiteX0" fmla="*/ 169334 w 221922"/>
              <a:gd name="connsiteY0" fmla="*/ 0 h 508000"/>
              <a:gd name="connsiteX1" fmla="*/ 211667 w 221922"/>
              <a:gd name="connsiteY1" fmla="*/ 310444 h 508000"/>
              <a:gd name="connsiteX2" fmla="*/ 0 w 221922"/>
              <a:gd name="connsiteY2" fmla="*/ 508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22" h="508000">
                <a:moveTo>
                  <a:pt x="169334" y="0"/>
                </a:moveTo>
                <a:cubicBezTo>
                  <a:pt x="204611" y="112888"/>
                  <a:pt x="239889" y="225777"/>
                  <a:pt x="211667" y="310444"/>
                </a:cubicBezTo>
                <a:cubicBezTo>
                  <a:pt x="183445" y="395111"/>
                  <a:pt x="0" y="508000"/>
                  <a:pt x="0" y="50800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3870960" y="2159892"/>
            <a:ext cx="406400" cy="207388"/>
          </a:xfrm>
          <a:custGeom>
            <a:avLst/>
            <a:gdLst>
              <a:gd name="connsiteX0" fmla="*/ 0 w 406400"/>
              <a:gd name="connsiteY0" fmla="*/ 207388 h 207388"/>
              <a:gd name="connsiteX1" fmla="*/ 182880 w 406400"/>
              <a:gd name="connsiteY1" fmla="*/ 4188 h 207388"/>
              <a:gd name="connsiteX2" fmla="*/ 406400 w 406400"/>
              <a:gd name="connsiteY2" fmla="*/ 65148 h 207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400" h="207388">
                <a:moveTo>
                  <a:pt x="0" y="207388"/>
                </a:moveTo>
                <a:cubicBezTo>
                  <a:pt x="57573" y="117641"/>
                  <a:pt x="115147" y="27895"/>
                  <a:pt x="182880" y="4188"/>
                </a:cubicBezTo>
                <a:cubicBezTo>
                  <a:pt x="250613" y="-19519"/>
                  <a:pt x="406400" y="65148"/>
                  <a:pt x="406400" y="65148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3891280" y="1412240"/>
            <a:ext cx="345440" cy="236895"/>
          </a:xfrm>
          <a:custGeom>
            <a:avLst/>
            <a:gdLst>
              <a:gd name="connsiteX0" fmla="*/ 0 w 345440"/>
              <a:gd name="connsiteY0" fmla="*/ 0 h 236895"/>
              <a:gd name="connsiteX1" fmla="*/ 132080 w 345440"/>
              <a:gd name="connsiteY1" fmla="*/ 233680 h 236895"/>
              <a:gd name="connsiteX2" fmla="*/ 345440 w 345440"/>
              <a:gd name="connsiteY2" fmla="*/ 142240 h 236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5440" h="236895">
                <a:moveTo>
                  <a:pt x="0" y="0"/>
                </a:moveTo>
                <a:cubicBezTo>
                  <a:pt x="37253" y="104986"/>
                  <a:pt x="74507" y="209973"/>
                  <a:pt x="132080" y="233680"/>
                </a:cubicBezTo>
                <a:cubicBezTo>
                  <a:pt x="189653" y="257387"/>
                  <a:pt x="345440" y="142240"/>
                  <a:pt x="345440" y="14224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238113" y="2739673"/>
            <a:ext cx="4916" cy="148153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 flipV="1">
            <a:off x="3252643" y="1693333"/>
            <a:ext cx="972079" cy="102356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4224323" y="2159259"/>
            <a:ext cx="972079" cy="59146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249587" y="1150688"/>
            <a:ext cx="0" cy="156620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319841" y="1150688"/>
            <a:ext cx="972079" cy="591464"/>
          </a:xfrm>
          <a:prstGeom prst="straightConnector1">
            <a:avLst/>
          </a:prstGeom>
          <a:ln w="57150" cmpd="sng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012" y="2647044"/>
            <a:ext cx="190500" cy="1397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760" y="1159228"/>
            <a:ext cx="190500" cy="292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441892" y="1400528"/>
            <a:ext cx="280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.</a:t>
            </a:r>
            <a:endParaRPr lang="en-US" sz="2800" b="1" dirty="0"/>
          </a:p>
        </p:txBody>
      </p:sp>
      <p:cxnSp>
        <p:nvCxnSpPr>
          <p:cNvPr id="19" name="Curved Connector 18"/>
          <p:cNvCxnSpPr/>
          <p:nvPr/>
        </p:nvCxnSpPr>
        <p:spPr>
          <a:xfrm flipV="1">
            <a:off x="4135120" y="1229360"/>
            <a:ext cx="548640" cy="256258"/>
          </a:xfrm>
          <a:prstGeom prst="curvedConnector3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/>
          <p:nvPr/>
        </p:nvCxnSpPr>
        <p:spPr>
          <a:xfrm flipV="1">
            <a:off x="3743725" y="2366336"/>
            <a:ext cx="391395" cy="256258"/>
          </a:xfrm>
          <a:prstGeom prst="curvedConnector3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625" y="1044928"/>
            <a:ext cx="292100" cy="355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760" y="2539093"/>
            <a:ext cx="292100" cy="3556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41" y="2159892"/>
            <a:ext cx="2921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560" y="1772920"/>
            <a:ext cx="520700" cy="3556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950" y="3276600"/>
            <a:ext cx="2921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265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005978" y="455720"/>
            <a:ext cx="1660695" cy="16606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257037" y="911597"/>
            <a:ext cx="748941" cy="74894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534" y="1190817"/>
            <a:ext cx="368300" cy="190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25" y="1190817"/>
            <a:ext cx="381000" cy="1905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923" y="855444"/>
            <a:ext cx="228600" cy="3048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974" y="3595344"/>
            <a:ext cx="419100" cy="355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25" y="5394458"/>
            <a:ext cx="419100" cy="35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3244618" y="1286067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641015" y="3242345"/>
            <a:ext cx="1660695" cy="16606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620518" y="4072692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549088" y="5501411"/>
            <a:ext cx="748941" cy="74894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585" y="5780631"/>
            <a:ext cx="368300" cy="190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974" y="5445258"/>
            <a:ext cx="228600" cy="30480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>
            <a:off x="3536669" y="5875881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289291" y="5883078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029" y="4067437"/>
            <a:ext cx="3810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718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433" y="607431"/>
            <a:ext cx="961503" cy="9615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931" y="2600734"/>
            <a:ext cx="3784600" cy="36195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4871559" y="1094453"/>
            <a:ext cx="0" cy="118007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899699" y="3223846"/>
            <a:ext cx="0" cy="1180077"/>
          </a:xfrm>
          <a:prstGeom prst="straightConnector1">
            <a:avLst/>
          </a:prstGeom>
          <a:ln w="76200" cmpd="sng">
            <a:solidFill>
              <a:srgbClr val="FF6600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Right Brace 9"/>
          <p:cNvSpPr/>
          <p:nvPr/>
        </p:nvSpPr>
        <p:spPr>
          <a:xfrm>
            <a:off x="5377936" y="1094453"/>
            <a:ext cx="218992" cy="150628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8931" y="1094453"/>
            <a:ext cx="825500" cy="228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650" y="4138325"/>
            <a:ext cx="762000" cy="1905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831" y="1675268"/>
            <a:ext cx="1028700" cy="2286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783" y="1723478"/>
            <a:ext cx="419100" cy="2667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883" y="3723907"/>
            <a:ext cx="419100" cy="2667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>
            <a:off x="4899699" y="3299098"/>
            <a:ext cx="0" cy="1104825"/>
          </a:xfrm>
          <a:prstGeom prst="straightConnector1">
            <a:avLst/>
          </a:prstGeom>
          <a:ln w="38100" cmpd="sng">
            <a:solidFill>
              <a:schemeClr val="bg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572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87899" y="1270072"/>
            <a:ext cx="1520734" cy="2477425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97751">
            <a:off x="3973951" y="2569757"/>
            <a:ext cx="1146552" cy="11465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4949" y="1701233"/>
            <a:ext cx="814934" cy="145830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97751">
            <a:off x="268" y="2310331"/>
            <a:ext cx="1146552" cy="114655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266" y="1441807"/>
            <a:ext cx="814934" cy="1458304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>
            <a:off x="1280213" y="3092498"/>
            <a:ext cx="0" cy="112397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1280213" y="1701234"/>
            <a:ext cx="0" cy="108894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43" y="3514292"/>
            <a:ext cx="1104900" cy="2794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774" y="2102527"/>
            <a:ext cx="1333500" cy="2794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4635166" y="3351924"/>
            <a:ext cx="0" cy="112397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5591505" y="2245706"/>
            <a:ext cx="0" cy="108894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506375" y="1522936"/>
            <a:ext cx="0" cy="137717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941" y="2266455"/>
            <a:ext cx="152400" cy="1397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183" y="3937075"/>
            <a:ext cx="1104900" cy="2794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915" y="4629830"/>
            <a:ext cx="2184400" cy="2794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005" y="5048931"/>
            <a:ext cx="2095500" cy="31750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7024095" y="1306311"/>
            <a:ext cx="1520734" cy="2477425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297751">
            <a:off x="7210147" y="2605996"/>
            <a:ext cx="1146552" cy="1146552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1145" y="1737472"/>
            <a:ext cx="814934" cy="1458304"/>
          </a:xfrm>
          <a:prstGeom prst="rect">
            <a:avLst/>
          </a:prstGeom>
        </p:spPr>
      </p:pic>
      <p:cxnSp>
        <p:nvCxnSpPr>
          <p:cNvPr id="32" name="Straight Arrow Connector 31"/>
          <p:cNvCxnSpPr/>
          <p:nvPr/>
        </p:nvCxnSpPr>
        <p:spPr>
          <a:xfrm>
            <a:off x="7871362" y="3388163"/>
            <a:ext cx="0" cy="112397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8827701" y="2281945"/>
            <a:ext cx="0" cy="108894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6796639" y="1618117"/>
            <a:ext cx="0" cy="136915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137" y="2302694"/>
            <a:ext cx="152400" cy="1397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379" y="3973314"/>
            <a:ext cx="1104900" cy="2794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534" y="4629830"/>
            <a:ext cx="2171700" cy="2794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823" y="5048931"/>
            <a:ext cx="2032000" cy="3175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3417341" y="235199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Fahstuhl</a:t>
            </a:r>
            <a:r>
              <a:rPr lang="en-US" dirty="0" smtClean="0"/>
              <a:t> </a:t>
            </a:r>
            <a:r>
              <a:rPr lang="en-US" dirty="0" err="1" smtClean="0"/>
              <a:t>beschleunigt</a:t>
            </a:r>
            <a:endParaRPr lang="en-US" dirty="0"/>
          </a:p>
          <a:p>
            <a:pPr algn="ctr"/>
            <a:r>
              <a:rPr lang="en-US" dirty="0" err="1" smtClean="0"/>
              <a:t>nach</a:t>
            </a:r>
            <a:r>
              <a:rPr lang="en-US" dirty="0" smtClean="0"/>
              <a:t> </a:t>
            </a:r>
            <a:r>
              <a:rPr lang="en-US" dirty="0" err="1" smtClean="0"/>
              <a:t>oben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6638724" y="235199"/>
            <a:ext cx="2236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Fahstuhl</a:t>
            </a:r>
            <a:r>
              <a:rPr lang="en-US" dirty="0" smtClean="0"/>
              <a:t> </a:t>
            </a:r>
            <a:r>
              <a:rPr lang="en-US" dirty="0" err="1" smtClean="0"/>
              <a:t>beschleunigt</a:t>
            </a:r>
            <a:endParaRPr lang="en-US" dirty="0"/>
          </a:p>
          <a:p>
            <a:pPr algn="ctr"/>
            <a:r>
              <a:rPr lang="en-US" dirty="0" err="1" smtClean="0"/>
              <a:t>nach</a:t>
            </a:r>
            <a:r>
              <a:rPr lang="en-US" dirty="0" smtClean="0"/>
              <a:t> </a:t>
            </a:r>
            <a:r>
              <a:rPr lang="en-US" dirty="0" err="1" smtClean="0"/>
              <a:t>unten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702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>
            <a:stCxn id="7" idx="0"/>
          </p:cNvCxnSpPr>
          <p:nvPr/>
        </p:nvCxnSpPr>
        <p:spPr>
          <a:xfrm>
            <a:off x="3402087" y="2479744"/>
            <a:ext cx="0" cy="1074702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hord 6"/>
          <p:cNvSpPr/>
          <p:nvPr/>
        </p:nvSpPr>
        <p:spPr>
          <a:xfrm rot="5400000">
            <a:off x="3402054" y="2022774"/>
            <a:ext cx="924983" cy="924983"/>
          </a:xfrm>
          <a:prstGeom prst="chord">
            <a:avLst>
              <a:gd name="adj1" fmla="val 5441046"/>
              <a:gd name="adj2" fmla="val 16200000"/>
            </a:avLst>
          </a:prstGeom>
          <a:noFill/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16653" y="2037372"/>
            <a:ext cx="895786" cy="835109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4327037" y="2479744"/>
            <a:ext cx="33" cy="1720373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189725" y="3503355"/>
            <a:ext cx="445248" cy="21896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 flipH="1" flipV="1">
            <a:off x="4107655" y="4072213"/>
            <a:ext cx="438830" cy="39499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659884" y="3087332"/>
            <a:ext cx="0" cy="77830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089687" y="2479744"/>
            <a:ext cx="0" cy="778305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3831111" y="2414056"/>
            <a:ext cx="65688" cy="6568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036" y="3447597"/>
            <a:ext cx="368300" cy="1905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782" y="4182905"/>
            <a:ext cx="381000" cy="1905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025" y="2365359"/>
            <a:ext cx="215900" cy="215900"/>
          </a:xfrm>
          <a:prstGeom prst="rect">
            <a:avLst/>
          </a:prstGeom>
        </p:spPr>
      </p:pic>
      <p:sp>
        <p:nvSpPr>
          <p:cNvPr id="24" name="Circular Arrow 23"/>
          <p:cNvSpPr/>
          <p:nvPr/>
        </p:nvSpPr>
        <p:spPr>
          <a:xfrm>
            <a:off x="2963912" y="1544762"/>
            <a:ext cx="1682025" cy="1641193"/>
          </a:xfrm>
          <a:prstGeom prst="circularArrow">
            <a:avLst>
              <a:gd name="adj1" fmla="val 3527"/>
              <a:gd name="adj2" fmla="val 651999"/>
              <a:gd name="adj3" fmla="val 20457683"/>
              <a:gd name="adj4" fmla="val 11279067"/>
              <a:gd name="adj5" fmla="val 941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778" y="2010571"/>
            <a:ext cx="11684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23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/>
          <p:cNvSpPr/>
          <p:nvPr/>
        </p:nvSpPr>
        <p:spPr>
          <a:xfrm>
            <a:off x="8015966" y="167242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015966" y="3456796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5031344" y="3456796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031344" y="167242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015048" y="1633936"/>
            <a:ext cx="3256265" cy="2051295"/>
          </a:xfrm>
          <a:prstGeom prst="rect">
            <a:avLst/>
          </a:prstGeom>
          <a:solidFill>
            <a:schemeClr val="bg2">
              <a:lumMod val="50000"/>
              <a:alpha val="82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5384107" y="2098633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7295373" y="2098633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5384107" y="2710208"/>
            <a:ext cx="2511195" cy="42209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015048" y="3685231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614977" y="2214702"/>
            <a:ext cx="3256265" cy="2051295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207" y="2888368"/>
            <a:ext cx="215900" cy="2413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765" y="1687927"/>
            <a:ext cx="228600" cy="2159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436" y="2804063"/>
            <a:ext cx="203200" cy="241300"/>
          </a:xfrm>
          <a:prstGeom prst="rect">
            <a:avLst/>
          </a:prstGeom>
        </p:spPr>
      </p:pic>
      <p:sp>
        <p:nvSpPr>
          <p:cNvPr id="21" name="Oval 20"/>
          <p:cNvSpPr/>
          <p:nvPr/>
        </p:nvSpPr>
        <p:spPr>
          <a:xfrm>
            <a:off x="3434398" y="1673234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434398" y="345761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49776" y="345761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49776" y="1673234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33480" y="1634750"/>
            <a:ext cx="3256265" cy="2051295"/>
          </a:xfrm>
          <a:prstGeom prst="rect">
            <a:avLst/>
          </a:prstGeom>
          <a:solidFill>
            <a:schemeClr val="bg2">
              <a:lumMod val="50000"/>
              <a:alpha val="82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802539" y="2099447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33480" y="3686045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1" name="Picture 3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39" y="2889182"/>
            <a:ext cx="215900" cy="2413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197" y="1688741"/>
            <a:ext cx="228600" cy="215900"/>
          </a:xfrm>
          <a:prstGeom prst="rect">
            <a:avLst/>
          </a:prstGeom>
        </p:spPr>
      </p:pic>
      <p:cxnSp>
        <p:nvCxnSpPr>
          <p:cNvPr id="34" name="Straight Arrow Connector 33"/>
          <p:cNvCxnSpPr/>
          <p:nvPr/>
        </p:nvCxnSpPr>
        <p:spPr>
          <a:xfrm flipV="1">
            <a:off x="2302004" y="4983530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4213270" y="4983530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2302004" y="5636157"/>
            <a:ext cx="2511195" cy="42209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168207" y="4709311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168240" y="5733907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5168240" y="5318253"/>
            <a:ext cx="2511195" cy="42209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074510" y="4738516"/>
            <a:ext cx="599929" cy="611575"/>
          </a:xfrm>
          <a:prstGeom prst="straightConnector1">
            <a:avLst/>
          </a:prstGeom>
          <a:ln>
            <a:solidFill>
              <a:srgbClr val="4A452A"/>
            </a:solidFill>
            <a:prstDash val="dash"/>
            <a:headEnd type="non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5763173" y="5314447"/>
            <a:ext cx="1911266" cy="1031035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77776" y="4738516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802539" y="5702810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39" y="4831130"/>
            <a:ext cx="254000" cy="3048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18" y="6009585"/>
            <a:ext cx="2413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745" y="5404527"/>
            <a:ext cx="228600" cy="31750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337" y="5071790"/>
            <a:ext cx="228600" cy="3175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583" y="5127959"/>
            <a:ext cx="254000" cy="3048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899" y="4919390"/>
            <a:ext cx="241300" cy="3048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4078" y="6040682"/>
            <a:ext cx="241300" cy="3048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3173" y="4874728"/>
            <a:ext cx="2540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802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809950" y="787589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713" y="880203"/>
            <a:ext cx="254000" cy="3048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861266" y="991299"/>
            <a:ext cx="1911266" cy="1031035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232" y="1513824"/>
            <a:ext cx="469900" cy="3048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5239887" y="2395816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239887" y="3470536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5239887" y="1777234"/>
            <a:ext cx="1276679" cy="169330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516" y="2071309"/>
            <a:ext cx="228600" cy="3175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566" y="2388809"/>
            <a:ext cx="254000" cy="3048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237" y="3693590"/>
            <a:ext cx="241300" cy="3048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6516566" y="1777234"/>
            <a:ext cx="599929" cy="611575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946" y="1643476"/>
            <a:ext cx="444500" cy="304800"/>
          </a:xfrm>
          <a:prstGeom prst="rect">
            <a:avLst/>
          </a:prstGeom>
        </p:spPr>
      </p:pic>
      <p:sp>
        <p:nvSpPr>
          <p:cNvPr id="18" name="Oval 17"/>
          <p:cNvSpPr/>
          <p:nvPr/>
        </p:nvSpPr>
        <p:spPr>
          <a:xfrm>
            <a:off x="2249132" y="4515344"/>
            <a:ext cx="523400" cy="523400"/>
          </a:xfrm>
          <a:prstGeom prst="ellipse">
            <a:avLst/>
          </a:prstGeom>
          <a:noFill/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2362909" y="4629121"/>
            <a:ext cx="295846" cy="295846"/>
            <a:chOff x="3924955" y="4591544"/>
            <a:chExt cx="523400" cy="523400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3924955" y="4591544"/>
              <a:ext cx="523400" cy="523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3924955" y="4591544"/>
              <a:ext cx="523400" cy="523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Oval 22"/>
          <p:cNvSpPr/>
          <p:nvPr/>
        </p:nvSpPr>
        <p:spPr>
          <a:xfrm>
            <a:off x="3347964" y="4515344"/>
            <a:ext cx="523400" cy="523400"/>
          </a:xfrm>
          <a:prstGeom prst="ellipse">
            <a:avLst/>
          </a:prstGeom>
          <a:noFill/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3551103" y="4718483"/>
            <a:ext cx="117122" cy="11712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511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4555383" y="2796435"/>
            <a:ext cx="970337" cy="13887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4559763" y="1564977"/>
            <a:ext cx="2" cy="25971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4559763" y="4162141"/>
            <a:ext cx="2636583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174859" y="4162140"/>
            <a:ext cx="1384906" cy="15280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683" y="5690211"/>
            <a:ext cx="241300" cy="21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226" y="1457027"/>
            <a:ext cx="215900" cy="215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903" y="4350434"/>
            <a:ext cx="215900" cy="3048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872" y="3517938"/>
            <a:ext cx="254000" cy="2794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226" y="4084062"/>
            <a:ext cx="2667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268" y="3760905"/>
            <a:ext cx="266700" cy="3175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841" y="3523327"/>
            <a:ext cx="241300" cy="2794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H="1" flipV="1">
            <a:off x="4559763" y="3523327"/>
            <a:ext cx="1" cy="66185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4559764" y="4162140"/>
            <a:ext cx="568854" cy="70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239841" y="4185178"/>
            <a:ext cx="319923" cy="3529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4586777" y="4102888"/>
            <a:ext cx="938944" cy="869886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5525721" y="4158562"/>
            <a:ext cx="728279" cy="803567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835158" y="4972773"/>
            <a:ext cx="1690562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5525720" y="2796437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4614780" y="2003089"/>
            <a:ext cx="849960" cy="787447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481" y="4809601"/>
            <a:ext cx="355600" cy="2794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987" y="3715210"/>
            <a:ext cx="355600" cy="3175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41" y="1810108"/>
            <a:ext cx="342900" cy="279400"/>
          </a:xfrm>
          <a:prstGeom prst="rect">
            <a:avLst/>
          </a:prstGeom>
        </p:spPr>
      </p:pic>
      <p:sp>
        <p:nvSpPr>
          <p:cNvPr id="38" name="Freeform 37"/>
          <p:cNvSpPr/>
          <p:nvPr/>
        </p:nvSpPr>
        <p:spPr>
          <a:xfrm>
            <a:off x="4541531" y="2927086"/>
            <a:ext cx="654288" cy="305490"/>
          </a:xfrm>
          <a:custGeom>
            <a:avLst/>
            <a:gdLst>
              <a:gd name="connsiteX0" fmla="*/ 0 w 654288"/>
              <a:gd name="connsiteY0" fmla="*/ 36109 h 305490"/>
              <a:gd name="connsiteX1" fmla="*/ 384875 w 654288"/>
              <a:gd name="connsiteY1" fmla="*/ 23281 h 305490"/>
              <a:gd name="connsiteX2" fmla="*/ 654288 w 654288"/>
              <a:gd name="connsiteY2" fmla="*/ 305490 h 30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4288" h="305490">
                <a:moveTo>
                  <a:pt x="0" y="36109"/>
                </a:moveTo>
                <a:cubicBezTo>
                  <a:pt x="137913" y="7246"/>
                  <a:pt x="275827" y="-21616"/>
                  <a:pt x="384875" y="23281"/>
                </a:cubicBezTo>
                <a:cubicBezTo>
                  <a:pt x="493923" y="68178"/>
                  <a:pt x="654288" y="305490"/>
                  <a:pt x="654288" y="305490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4207972" y="4515344"/>
            <a:ext cx="782580" cy="181394"/>
          </a:xfrm>
          <a:custGeom>
            <a:avLst/>
            <a:gdLst>
              <a:gd name="connsiteX0" fmla="*/ 0 w 782580"/>
              <a:gd name="connsiteY0" fmla="*/ 76966 h 181394"/>
              <a:gd name="connsiteX1" fmla="*/ 397705 w 782580"/>
              <a:gd name="connsiteY1" fmla="*/ 179588 h 181394"/>
              <a:gd name="connsiteX2" fmla="*/ 782580 w 782580"/>
              <a:gd name="connsiteY2" fmla="*/ 0 h 181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2580" h="181394">
                <a:moveTo>
                  <a:pt x="0" y="76966"/>
                </a:moveTo>
                <a:cubicBezTo>
                  <a:pt x="133637" y="134691"/>
                  <a:pt x="267275" y="192416"/>
                  <a:pt x="397705" y="179588"/>
                </a:cubicBezTo>
                <a:cubicBezTo>
                  <a:pt x="528135" y="166760"/>
                  <a:pt x="782580" y="0"/>
                  <a:pt x="782580" y="0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383" y="4413744"/>
            <a:ext cx="177800" cy="2032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226" y="3034908"/>
            <a:ext cx="139700" cy="241300"/>
          </a:xfrm>
          <a:prstGeom prst="rect">
            <a:avLst/>
          </a:prstGeom>
        </p:spPr>
      </p:pic>
      <p:cxnSp>
        <p:nvCxnSpPr>
          <p:cNvPr id="42" name="Straight Arrow Connector 41"/>
          <p:cNvCxnSpPr/>
          <p:nvPr/>
        </p:nvCxnSpPr>
        <p:spPr>
          <a:xfrm flipV="1">
            <a:off x="1237269" y="1810108"/>
            <a:ext cx="970337" cy="13887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1237269" y="3198854"/>
            <a:ext cx="970337" cy="45147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738" y="2946008"/>
            <a:ext cx="139700" cy="241300"/>
          </a:xfrm>
          <a:prstGeom prst="rect">
            <a:avLst/>
          </a:prstGeom>
        </p:spPr>
      </p:pic>
      <p:sp>
        <p:nvSpPr>
          <p:cNvPr id="46" name="Freeform 45"/>
          <p:cNvSpPr/>
          <p:nvPr/>
        </p:nvSpPr>
        <p:spPr>
          <a:xfrm>
            <a:off x="1603648" y="2693813"/>
            <a:ext cx="296063" cy="679868"/>
          </a:xfrm>
          <a:custGeom>
            <a:avLst/>
            <a:gdLst>
              <a:gd name="connsiteX0" fmla="*/ 0 w 296063"/>
              <a:gd name="connsiteY0" fmla="*/ 0 h 679868"/>
              <a:gd name="connsiteX1" fmla="*/ 295071 w 296063"/>
              <a:gd name="connsiteY1" fmla="*/ 295037 h 679868"/>
              <a:gd name="connsiteX2" fmla="*/ 102633 w 296063"/>
              <a:gd name="connsiteY2" fmla="*/ 679868 h 67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063" h="679868">
                <a:moveTo>
                  <a:pt x="0" y="0"/>
                </a:moveTo>
                <a:cubicBezTo>
                  <a:pt x="138983" y="90863"/>
                  <a:pt x="277966" y="181726"/>
                  <a:pt x="295071" y="295037"/>
                </a:cubicBezTo>
                <a:cubicBezTo>
                  <a:pt x="312176" y="408348"/>
                  <a:pt x="102633" y="679868"/>
                  <a:pt x="102633" y="679868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827" y="2220721"/>
            <a:ext cx="254000" cy="3048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276" y="3416090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10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/>
          <p:cNvCxnSpPr>
            <a:stCxn id="4" idx="1"/>
          </p:cNvCxnSpPr>
          <p:nvPr/>
        </p:nvCxnSpPr>
        <p:spPr>
          <a:xfrm>
            <a:off x="3378454" y="2722923"/>
            <a:ext cx="1599269" cy="971450"/>
          </a:xfrm>
          <a:prstGeom prst="line">
            <a:avLst/>
          </a:prstGeom>
          <a:ln w="28575" cmpd="sng">
            <a:solidFill>
              <a:srgbClr val="008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454" y="2583223"/>
            <a:ext cx="266700" cy="2794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486" y="2583223"/>
            <a:ext cx="266700" cy="3175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318" y="2583223"/>
            <a:ext cx="2413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554" y="3052592"/>
            <a:ext cx="355600" cy="2794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586" y="3052592"/>
            <a:ext cx="355600" cy="3175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718" y="3052592"/>
            <a:ext cx="342900" cy="2794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554" y="3564503"/>
            <a:ext cx="355600" cy="266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286" y="3564503"/>
            <a:ext cx="3429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718" y="3564503"/>
            <a:ext cx="342900" cy="2667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990" y="3052592"/>
            <a:ext cx="355600" cy="2794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022" y="3052592"/>
            <a:ext cx="355600" cy="3175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154" y="3052592"/>
            <a:ext cx="342900" cy="2794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990" y="3564503"/>
            <a:ext cx="355600" cy="2667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722" y="3564503"/>
            <a:ext cx="342900" cy="3048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154" y="3564503"/>
            <a:ext cx="342900" cy="2667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10" y="3047935"/>
            <a:ext cx="355600" cy="2794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842" y="3047935"/>
            <a:ext cx="355600" cy="317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74" y="3047935"/>
            <a:ext cx="342900" cy="2794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10" y="3559846"/>
            <a:ext cx="355600" cy="2667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542" y="3559846"/>
            <a:ext cx="342900" cy="3048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74" y="3559846"/>
            <a:ext cx="342900" cy="266700"/>
          </a:xfrm>
          <a:prstGeom prst="rect">
            <a:avLst/>
          </a:prstGeom>
        </p:spPr>
      </p:pic>
      <p:cxnSp>
        <p:nvCxnSpPr>
          <p:cNvPr id="26" name="Straight Connector 25"/>
          <p:cNvCxnSpPr/>
          <p:nvPr/>
        </p:nvCxnSpPr>
        <p:spPr>
          <a:xfrm>
            <a:off x="3130321" y="2155051"/>
            <a:ext cx="0" cy="21935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271245" y="2155051"/>
            <a:ext cx="0" cy="21935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107486" y="2722923"/>
            <a:ext cx="1599269" cy="971450"/>
          </a:xfrm>
          <a:prstGeom prst="line">
            <a:avLst/>
          </a:prstGeom>
          <a:ln w="28575" cmpd="sng">
            <a:solidFill>
              <a:srgbClr val="008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887318" y="2722923"/>
            <a:ext cx="1599269" cy="971450"/>
          </a:xfrm>
          <a:prstGeom prst="line">
            <a:avLst/>
          </a:prstGeom>
          <a:ln w="28575" cmpd="sng">
            <a:solidFill>
              <a:srgbClr val="008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454" y="2252344"/>
            <a:ext cx="215900" cy="215900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542" y="4079331"/>
            <a:ext cx="190500" cy="25400"/>
          </a:xfrm>
          <a:prstGeom prst="rect">
            <a:avLst/>
          </a:prstGeom>
        </p:spPr>
      </p:pic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486" y="2252344"/>
            <a:ext cx="215900" cy="2159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773" y="2252344"/>
            <a:ext cx="215900" cy="215900"/>
          </a:xfrm>
          <a:prstGeom prst="rect">
            <a:avLst/>
          </a:prstGeom>
        </p:spPr>
      </p:pic>
      <p:cxnSp>
        <p:nvCxnSpPr>
          <p:cNvPr id="36" name="Straight Connector 35"/>
          <p:cNvCxnSpPr>
            <a:endCxn id="4" idx="1"/>
          </p:cNvCxnSpPr>
          <p:nvPr/>
        </p:nvCxnSpPr>
        <p:spPr>
          <a:xfrm flipV="1">
            <a:off x="1970571" y="2722923"/>
            <a:ext cx="1407883" cy="971450"/>
          </a:xfrm>
          <a:prstGeom prst="line">
            <a:avLst/>
          </a:prstGeom>
          <a:ln w="28575" cmpd="sng">
            <a:solidFill>
              <a:srgbClr val="FF0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2890412" y="2722923"/>
            <a:ext cx="1407883" cy="971450"/>
          </a:xfrm>
          <a:prstGeom prst="line">
            <a:avLst/>
          </a:prstGeom>
          <a:ln w="28575" cmpd="sng">
            <a:solidFill>
              <a:srgbClr val="FF0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3569840" y="2722923"/>
            <a:ext cx="1407883" cy="971450"/>
          </a:xfrm>
          <a:prstGeom prst="line">
            <a:avLst/>
          </a:prstGeom>
          <a:ln w="28575" cmpd="sng">
            <a:solidFill>
              <a:srgbClr val="FF0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74" y="4066631"/>
            <a:ext cx="190500" cy="254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472" y="4079331"/>
            <a:ext cx="190500" cy="2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9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791589" y="2615975"/>
            <a:ext cx="0" cy="84953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59" y="2936761"/>
            <a:ext cx="165100" cy="13970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784424" y="2013945"/>
            <a:ext cx="218071" cy="2180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1290215" y="4495032"/>
            <a:ext cx="1215290" cy="153933"/>
            <a:chOff x="1328036" y="3218214"/>
            <a:chExt cx="1215290" cy="153933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1328036" y="3218214"/>
              <a:ext cx="121529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470492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1328036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1612948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755404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1897860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2040316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2182772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2325230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2" name="Straight Connector 21"/>
          <p:cNvCxnSpPr/>
          <p:nvPr/>
        </p:nvCxnSpPr>
        <p:spPr>
          <a:xfrm>
            <a:off x="1899694" y="2122981"/>
            <a:ext cx="0" cy="2372051"/>
          </a:xfrm>
          <a:prstGeom prst="line">
            <a:avLst/>
          </a:prstGeom>
          <a:ln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2013945"/>
            <a:ext cx="2971800" cy="2667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2449349"/>
            <a:ext cx="2616200" cy="6350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3206696"/>
            <a:ext cx="1473200" cy="2667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3733877"/>
            <a:ext cx="711200" cy="203200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3887887" y="3206696"/>
            <a:ext cx="359217" cy="398397"/>
            <a:chOff x="7324688" y="2525549"/>
            <a:chExt cx="359217" cy="398397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4649887" y="2596797"/>
            <a:ext cx="359217" cy="398397"/>
            <a:chOff x="7324688" y="2525549"/>
            <a:chExt cx="359217" cy="39839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7" name="Oval 36"/>
          <p:cNvSpPr/>
          <p:nvPr/>
        </p:nvSpPr>
        <p:spPr>
          <a:xfrm>
            <a:off x="1770067" y="4265668"/>
            <a:ext cx="218071" cy="21807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3887887" y="2631150"/>
            <a:ext cx="359217" cy="398397"/>
            <a:chOff x="7324688" y="2525549"/>
            <a:chExt cx="359217" cy="398397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0" name="Right Brace 39"/>
          <p:cNvSpPr/>
          <p:nvPr/>
        </p:nvSpPr>
        <p:spPr>
          <a:xfrm>
            <a:off x="2069120" y="2122981"/>
            <a:ext cx="360554" cy="2244285"/>
          </a:xfrm>
          <a:prstGeom prst="rightBrac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199" y="3131104"/>
            <a:ext cx="1651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25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973174" y="1711031"/>
            <a:ext cx="1002520" cy="131705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954940" y="3027524"/>
            <a:ext cx="21368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958970" y="1217527"/>
            <a:ext cx="0" cy="18105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83" y="3104712"/>
            <a:ext cx="266700" cy="1905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01" y="1122277"/>
            <a:ext cx="266700" cy="190500"/>
          </a:xfrm>
          <a:prstGeom prst="rect">
            <a:avLst/>
          </a:prstGeom>
        </p:spPr>
      </p:pic>
      <p:sp>
        <p:nvSpPr>
          <p:cNvPr id="16" name="Freeform 15"/>
          <p:cNvSpPr/>
          <p:nvPr/>
        </p:nvSpPr>
        <p:spPr>
          <a:xfrm rot="2700000">
            <a:off x="1218233" y="2520526"/>
            <a:ext cx="381364" cy="426501"/>
          </a:xfrm>
          <a:custGeom>
            <a:avLst/>
            <a:gdLst>
              <a:gd name="connsiteX0" fmla="*/ 0 w 654288"/>
              <a:gd name="connsiteY0" fmla="*/ 36109 h 305490"/>
              <a:gd name="connsiteX1" fmla="*/ 384875 w 654288"/>
              <a:gd name="connsiteY1" fmla="*/ 23281 h 305490"/>
              <a:gd name="connsiteX2" fmla="*/ 654288 w 654288"/>
              <a:gd name="connsiteY2" fmla="*/ 305490 h 305490"/>
              <a:gd name="connsiteX0" fmla="*/ 0 w 672760"/>
              <a:gd name="connsiteY0" fmla="*/ 21771 h 291152"/>
              <a:gd name="connsiteX1" fmla="*/ 608901 w 672760"/>
              <a:gd name="connsiteY1" fmla="*/ 33708 h 291152"/>
              <a:gd name="connsiteX2" fmla="*/ 654288 w 672760"/>
              <a:gd name="connsiteY2" fmla="*/ 291152 h 291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2760" h="291152">
                <a:moveTo>
                  <a:pt x="0" y="21771"/>
                </a:moveTo>
                <a:cubicBezTo>
                  <a:pt x="137913" y="-7092"/>
                  <a:pt x="499853" y="-11189"/>
                  <a:pt x="608901" y="33708"/>
                </a:cubicBezTo>
                <a:cubicBezTo>
                  <a:pt x="717949" y="78605"/>
                  <a:pt x="654288" y="291152"/>
                  <a:pt x="654288" y="291152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1975694" y="1711031"/>
            <a:ext cx="0" cy="1308369"/>
          </a:xfrm>
          <a:prstGeom prst="line">
            <a:avLst/>
          </a:prstGeom>
          <a:ln>
            <a:solidFill>
              <a:srgbClr val="595959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954940" y="1711031"/>
            <a:ext cx="1020754" cy="0"/>
          </a:xfrm>
          <a:prstGeom prst="line">
            <a:avLst/>
          </a:prstGeom>
          <a:ln>
            <a:solidFill>
              <a:srgbClr val="595959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814" y="2674937"/>
            <a:ext cx="190500" cy="2921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732" y="1431631"/>
            <a:ext cx="266700" cy="2794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201" y="1596731"/>
            <a:ext cx="457200" cy="2286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036" y="3104712"/>
            <a:ext cx="469900" cy="2286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 flipV="1">
            <a:off x="7514508" y="2488570"/>
            <a:ext cx="0" cy="838745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4631335" y="1917519"/>
            <a:ext cx="2883173" cy="2883173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6260641" y="1595111"/>
            <a:ext cx="696672" cy="61916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997" y="2786799"/>
            <a:ext cx="736600" cy="3175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130" y="1662781"/>
            <a:ext cx="1473200" cy="317500"/>
          </a:xfrm>
          <a:prstGeom prst="rect">
            <a:avLst/>
          </a:prstGeom>
        </p:spPr>
      </p:pic>
      <p:cxnSp>
        <p:nvCxnSpPr>
          <p:cNvPr id="37" name="Straight Arrow Connector 36"/>
          <p:cNvCxnSpPr>
            <a:endCxn id="31" idx="6"/>
          </p:cNvCxnSpPr>
          <p:nvPr/>
        </p:nvCxnSpPr>
        <p:spPr>
          <a:xfrm flipV="1">
            <a:off x="6260641" y="3359106"/>
            <a:ext cx="1253867" cy="292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6260641" y="2199640"/>
            <a:ext cx="696672" cy="11887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296" y="3445829"/>
            <a:ext cx="723900" cy="3175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0">
            <a:off x="5560586" y="2614714"/>
            <a:ext cx="1460500" cy="317500"/>
          </a:xfrm>
          <a:prstGeom prst="rect">
            <a:avLst/>
          </a:prstGeom>
        </p:spPr>
      </p:pic>
      <p:sp>
        <p:nvSpPr>
          <p:cNvPr id="43" name="Freeform 42"/>
          <p:cNvSpPr/>
          <p:nvPr/>
        </p:nvSpPr>
        <p:spPr>
          <a:xfrm>
            <a:off x="6632688" y="2733829"/>
            <a:ext cx="353245" cy="627024"/>
          </a:xfrm>
          <a:custGeom>
            <a:avLst/>
            <a:gdLst>
              <a:gd name="connsiteX0" fmla="*/ 333559 w 375789"/>
              <a:gd name="connsiteY0" fmla="*/ 667040 h 667040"/>
              <a:gd name="connsiteX1" fmla="*/ 346388 w 375789"/>
              <a:gd name="connsiteY1" fmla="*/ 320692 h 667040"/>
              <a:gd name="connsiteX2" fmla="*/ 0 w 375789"/>
              <a:gd name="connsiteY2" fmla="*/ 0 h 667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5789" h="667040">
                <a:moveTo>
                  <a:pt x="333559" y="667040"/>
                </a:moveTo>
                <a:cubicBezTo>
                  <a:pt x="367770" y="549452"/>
                  <a:pt x="401981" y="431865"/>
                  <a:pt x="346388" y="320692"/>
                </a:cubicBezTo>
                <a:cubicBezTo>
                  <a:pt x="290795" y="209519"/>
                  <a:pt x="0" y="0"/>
                  <a:pt x="0" y="0"/>
                </a:cubicBezTo>
              </a:path>
            </a:pathLst>
          </a:cu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948" y="2695345"/>
            <a:ext cx="444500" cy="304800"/>
          </a:xfrm>
          <a:prstGeom prst="rect">
            <a:avLst/>
          </a:prstGeom>
        </p:spPr>
      </p:pic>
      <p:cxnSp>
        <p:nvCxnSpPr>
          <p:cNvPr id="45" name="Straight Arrow Connector 44"/>
          <p:cNvCxnSpPr/>
          <p:nvPr/>
        </p:nvCxnSpPr>
        <p:spPr>
          <a:xfrm flipH="1" flipV="1">
            <a:off x="3091833" y="3876906"/>
            <a:ext cx="696672" cy="61916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3788505" y="3657321"/>
            <a:ext cx="0" cy="838745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3091833" y="3682143"/>
            <a:ext cx="696672" cy="194763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926" y="4003642"/>
            <a:ext cx="254000" cy="2794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207" y="4283042"/>
            <a:ext cx="254000" cy="279400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59964">
            <a:off x="3198233" y="3440843"/>
            <a:ext cx="4318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91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5864400" y="246782"/>
            <a:ext cx="2883173" cy="2883173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8130628" y="215259"/>
            <a:ext cx="408424" cy="7586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7717755" y="973953"/>
            <a:ext cx="847237" cy="4852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7322632" y="702384"/>
            <a:ext cx="1216420" cy="2715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l="43232" b="16824"/>
          <a:stretch/>
        </p:blipFill>
        <p:spPr>
          <a:xfrm rot="19913136">
            <a:off x="1876405" y="1398198"/>
            <a:ext cx="1860054" cy="2588011"/>
          </a:xfrm>
          <a:prstGeom prst="rect">
            <a:avLst/>
          </a:prstGeom>
        </p:spPr>
      </p:pic>
      <p:cxnSp>
        <p:nvCxnSpPr>
          <p:cNvPr id="34" name="Straight Arrow Connector 33"/>
          <p:cNvCxnSpPr/>
          <p:nvPr/>
        </p:nvCxnSpPr>
        <p:spPr>
          <a:xfrm flipH="1">
            <a:off x="7322632" y="217119"/>
            <a:ext cx="847237" cy="485265"/>
          </a:xfrm>
          <a:prstGeom prst="straightConnector1">
            <a:avLst/>
          </a:prstGeom>
          <a:ln w="9525" cmpd="sng"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7322632" y="702384"/>
            <a:ext cx="408424" cy="758694"/>
          </a:xfrm>
          <a:prstGeom prst="straightConnector1">
            <a:avLst/>
          </a:prstGeom>
          <a:ln w="9525" cmpd="sng"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7202563" y="1635037"/>
            <a:ext cx="140998" cy="14110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0665" y="545157"/>
            <a:ext cx="177800" cy="2413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309" y="412129"/>
            <a:ext cx="241300" cy="2794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609" y="1236994"/>
            <a:ext cx="266700" cy="27940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6"/>
          <a:srcRect l="38393" b="26011"/>
          <a:stretch/>
        </p:blipFill>
        <p:spPr>
          <a:xfrm>
            <a:off x="4718978" y="3286125"/>
            <a:ext cx="1799530" cy="226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807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214874" y="1688368"/>
            <a:ext cx="2883173" cy="2883173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>
            <a:stCxn id="16" idx="6"/>
          </p:cNvCxnSpPr>
          <p:nvPr/>
        </p:nvCxnSpPr>
        <p:spPr>
          <a:xfrm flipH="1">
            <a:off x="5226306" y="3076623"/>
            <a:ext cx="87174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4583955" y="1120436"/>
            <a:ext cx="78102" cy="3729687"/>
          </a:xfrm>
          <a:prstGeom prst="straightConnector1">
            <a:avLst/>
          </a:prstGeom>
          <a:ln w="9525" cmpd="sng"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214874" y="2700305"/>
            <a:ext cx="2883173" cy="752636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>
            <a:endCxn id="16" idx="3"/>
          </p:cNvCxnSpPr>
          <p:nvPr/>
        </p:nvCxnSpPr>
        <p:spPr>
          <a:xfrm flipH="1">
            <a:off x="3637105" y="3082544"/>
            <a:ext cx="1024952" cy="260176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/>
          <p:nvPr/>
        </p:nvCxnSpPr>
        <p:spPr>
          <a:xfrm>
            <a:off x="12195113" y="0"/>
            <a:ext cx="914400" cy="914400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Freeform 30"/>
          <p:cNvSpPr/>
          <p:nvPr/>
        </p:nvSpPr>
        <p:spPr>
          <a:xfrm>
            <a:off x="4219231" y="1407806"/>
            <a:ext cx="773356" cy="239860"/>
          </a:xfrm>
          <a:custGeom>
            <a:avLst/>
            <a:gdLst>
              <a:gd name="connsiteX0" fmla="*/ 0 w 952451"/>
              <a:gd name="connsiteY0" fmla="*/ 0 h 429517"/>
              <a:gd name="connsiteX1" fmla="*/ 429537 w 952451"/>
              <a:gd name="connsiteY1" fmla="*/ 429500 h 429517"/>
              <a:gd name="connsiteX2" fmla="*/ 952451 w 952451"/>
              <a:gd name="connsiteY2" fmla="*/ 18674 h 429517"/>
              <a:gd name="connsiteX0" fmla="*/ 0 w 911748"/>
              <a:gd name="connsiteY0" fmla="*/ 43741 h 473413"/>
              <a:gd name="connsiteX1" fmla="*/ 429537 w 911748"/>
              <a:gd name="connsiteY1" fmla="*/ 473241 h 473413"/>
              <a:gd name="connsiteX2" fmla="*/ 911748 w 911748"/>
              <a:gd name="connsiteY2" fmla="*/ 0 h 473413"/>
              <a:gd name="connsiteX0" fmla="*/ 0 w 911748"/>
              <a:gd name="connsiteY0" fmla="*/ 43741 h 473415"/>
              <a:gd name="connsiteX1" fmla="*/ 486522 w 911748"/>
              <a:gd name="connsiteY1" fmla="*/ 473241 h 473415"/>
              <a:gd name="connsiteX2" fmla="*/ 911748 w 911748"/>
              <a:gd name="connsiteY2" fmla="*/ 0 h 473415"/>
              <a:gd name="connsiteX0" fmla="*/ 0 w 911748"/>
              <a:gd name="connsiteY0" fmla="*/ 43741 h 473413"/>
              <a:gd name="connsiteX1" fmla="*/ 486522 w 911748"/>
              <a:gd name="connsiteY1" fmla="*/ 473241 h 473413"/>
              <a:gd name="connsiteX2" fmla="*/ 911748 w 911748"/>
              <a:gd name="connsiteY2" fmla="*/ 0 h 473413"/>
              <a:gd name="connsiteX0" fmla="*/ 0 w 911748"/>
              <a:gd name="connsiteY0" fmla="*/ 43741 h 473415"/>
              <a:gd name="connsiteX1" fmla="*/ 486522 w 911748"/>
              <a:gd name="connsiteY1" fmla="*/ 473241 h 473415"/>
              <a:gd name="connsiteX2" fmla="*/ 911748 w 911748"/>
              <a:gd name="connsiteY2" fmla="*/ 0 h 473415"/>
              <a:gd name="connsiteX0" fmla="*/ 0 w 911748"/>
              <a:gd name="connsiteY0" fmla="*/ 43741 h 473413"/>
              <a:gd name="connsiteX1" fmla="*/ 486522 w 911748"/>
              <a:gd name="connsiteY1" fmla="*/ 473241 h 473413"/>
              <a:gd name="connsiteX2" fmla="*/ 911748 w 911748"/>
              <a:gd name="connsiteY2" fmla="*/ 0 h 473413"/>
              <a:gd name="connsiteX0" fmla="*/ 0 w 911748"/>
              <a:gd name="connsiteY0" fmla="*/ 43741 h 473415"/>
              <a:gd name="connsiteX1" fmla="*/ 486522 w 911748"/>
              <a:gd name="connsiteY1" fmla="*/ 473241 h 473415"/>
              <a:gd name="connsiteX2" fmla="*/ 911748 w 911748"/>
              <a:gd name="connsiteY2" fmla="*/ 0 h 473415"/>
              <a:gd name="connsiteX0" fmla="*/ 0 w 911748"/>
              <a:gd name="connsiteY0" fmla="*/ 43741 h 473413"/>
              <a:gd name="connsiteX1" fmla="*/ 486522 w 911748"/>
              <a:gd name="connsiteY1" fmla="*/ 473241 h 473413"/>
              <a:gd name="connsiteX2" fmla="*/ 911748 w 911748"/>
              <a:gd name="connsiteY2" fmla="*/ 0 h 473413"/>
              <a:gd name="connsiteX0" fmla="*/ 0 w 838482"/>
              <a:gd name="connsiteY0" fmla="*/ 43741 h 473415"/>
              <a:gd name="connsiteX1" fmla="*/ 413256 w 838482"/>
              <a:gd name="connsiteY1" fmla="*/ 473241 h 473415"/>
              <a:gd name="connsiteX2" fmla="*/ 838482 w 838482"/>
              <a:gd name="connsiteY2" fmla="*/ 0 h 473415"/>
              <a:gd name="connsiteX0" fmla="*/ 0 w 838482"/>
              <a:gd name="connsiteY0" fmla="*/ 43741 h 473566"/>
              <a:gd name="connsiteX1" fmla="*/ 413256 w 838482"/>
              <a:gd name="connsiteY1" fmla="*/ 473241 h 473566"/>
              <a:gd name="connsiteX2" fmla="*/ 838482 w 838482"/>
              <a:gd name="connsiteY2" fmla="*/ 0 h 473566"/>
              <a:gd name="connsiteX0" fmla="*/ 0 w 773356"/>
              <a:gd name="connsiteY0" fmla="*/ 28138 h 457777"/>
              <a:gd name="connsiteX1" fmla="*/ 413256 w 773356"/>
              <a:gd name="connsiteY1" fmla="*/ 457638 h 457777"/>
              <a:gd name="connsiteX2" fmla="*/ 773356 w 773356"/>
              <a:gd name="connsiteY2" fmla="*/ 0 h 457777"/>
              <a:gd name="connsiteX0" fmla="*/ 0 w 773356"/>
              <a:gd name="connsiteY0" fmla="*/ 28138 h 460157"/>
              <a:gd name="connsiteX1" fmla="*/ 413256 w 773356"/>
              <a:gd name="connsiteY1" fmla="*/ 457638 h 460157"/>
              <a:gd name="connsiteX2" fmla="*/ 773356 w 773356"/>
              <a:gd name="connsiteY2" fmla="*/ 0 h 460157"/>
              <a:gd name="connsiteX0" fmla="*/ 0 w 773356"/>
              <a:gd name="connsiteY0" fmla="*/ 28138 h 459714"/>
              <a:gd name="connsiteX1" fmla="*/ 413256 w 773356"/>
              <a:gd name="connsiteY1" fmla="*/ 457638 h 459714"/>
              <a:gd name="connsiteX2" fmla="*/ 773356 w 773356"/>
              <a:gd name="connsiteY2" fmla="*/ 0 h 459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3356" h="459714">
                <a:moveTo>
                  <a:pt x="0" y="28138"/>
                </a:moveTo>
                <a:cubicBezTo>
                  <a:pt x="37709" y="350557"/>
                  <a:pt x="219238" y="477934"/>
                  <a:pt x="413256" y="457638"/>
                </a:cubicBezTo>
                <a:cubicBezTo>
                  <a:pt x="607274" y="437342"/>
                  <a:pt x="773356" y="0"/>
                  <a:pt x="773356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106" y="1268106"/>
            <a:ext cx="190500" cy="1397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047" y="2449157"/>
            <a:ext cx="1371600" cy="3175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539" y="2909522"/>
            <a:ext cx="330200" cy="266700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>
          <a:xfrm>
            <a:off x="6053270" y="3031846"/>
            <a:ext cx="89554" cy="8955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98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29188</TotalTime>
  <Words>15</Words>
  <Application>Microsoft Macintosh PowerPoint</Application>
  <PresentationFormat>On-screen Show (4:3)</PresentationFormat>
  <Paragraphs>7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cdohl</dc:creator>
  <cp:lastModifiedBy>cdohl</cp:lastModifiedBy>
  <cp:revision>33</cp:revision>
  <dcterms:created xsi:type="dcterms:W3CDTF">2018-10-03T20:23:12Z</dcterms:created>
  <dcterms:modified xsi:type="dcterms:W3CDTF">2018-10-24T13:13:15Z</dcterms:modified>
</cp:coreProperties>
</file>

<file path=docProps/thumbnail.jpeg>
</file>